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Nuni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Klassene som brukes av GameManager kan i sin helhet bli sett på som et API. På denne måten kan man endre funksjonaliteten til spillet, uten å måtte endre på hvordan GameManager behandler interaksjon. (Dette gjør det også mulig å bruke samme koden for å håndtere ulike spill/moduser).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Shape 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Shape 1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Shape 18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Shape 1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Shape 2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Shape 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Shape 26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Shape 2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Shape 30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Shape 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Shape 3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Shape 1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Shape 1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Shape 11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Shape 119"/>
          <p:cNvSpPr txBox="1"/>
          <p:nvPr>
            <p:ph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Shape 4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Shape 4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Shape 4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Shape 8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Shape 81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Shape 8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Shape 8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Shape 9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Shape 93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gif"/><Relationship Id="rId4" Type="http://schemas.openxmlformats.org/officeDocument/2006/relationships/image" Target="../media/image10.gif"/><Relationship Id="rId5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INF112 - sjakk</a:t>
            </a:r>
            <a:endParaRPr/>
          </a:p>
        </p:txBody>
      </p:sp>
      <p:sp>
        <p:nvSpPr>
          <p:cNvPr id="129" name="Shape 129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Git Gud </a:t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543282">
            <a:off x="8057212" y="3362065"/>
            <a:ext cx="1619200" cy="2170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Produktspesifikasjon </a:t>
            </a:r>
            <a:endParaRPr/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o"/>
              <a:t>Sjakkregler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o"/>
              <a:t>Visuell presentasjon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o"/>
              <a:t>User stories</a:t>
            </a:r>
            <a:endParaRPr/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325" y="2498638"/>
            <a:ext cx="4457700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543282">
            <a:off x="8057212" y="3362065"/>
            <a:ext cx="1619200" cy="2170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Prosess- og prosjektplan</a:t>
            </a:r>
            <a:endParaRPr/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Liten erfaring med større prosjekt. 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no"/>
              <a:t>Smidig utviklingsmetode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no"/>
              <a:t>Scrum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no"/>
              <a:t>XP, par-programmering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no"/>
              <a:t>Produktkø </a:t>
            </a:r>
            <a:endParaRPr/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543282">
            <a:off x="8057212" y="3362065"/>
            <a:ext cx="1619200" cy="2170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Git repository </a:t>
            </a:r>
            <a:endParaRPr/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4266950" y="1452825"/>
            <a:ext cx="4238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 sz="2400"/>
              <a:t>GIT update practice:</a:t>
            </a:r>
            <a:endParaRPr sz="2400"/>
          </a:p>
          <a:p>
            <a:pPr indent="-381000" lvl="0" marL="457200" rtl="0">
              <a:spcBef>
                <a:spcPts val="1600"/>
              </a:spcBef>
              <a:spcAft>
                <a:spcPts val="0"/>
              </a:spcAft>
              <a:buSzPts val="2400"/>
              <a:buAutoNum type="arabicPeriod"/>
            </a:pPr>
            <a:r>
              <a:rPr lang="no" sz="2400"/>
              <a:t>merge lokale branches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no" sz="2400"/>
              <a:t>pull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no" sz="2400"/>
              <a:t>push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38" y="1452825"/>
            <a:ext cx="326707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543282">
            <a:off x="8057212" y="3362065"/>
            <a:ext cx="1619200" cy="21708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esultat for gnome" id="154" name="Shape 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6150" y="205850"/>
            <a:ext cx="1836675" cy="137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60884">
            <a:off x="5362330" y="227251"/>
            <a:ext cx="995568" cy="1334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819150" y="845600"/>
            <a:ext cx="28563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Klassediagram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og struktur</a:t>
            </a:r>
            <a:endParaRPr/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b="514" l="0" r="0" t="514"/>
          <a:stretch/>
        </p:blipFill>
        <p:spPr>
          <a:xfrm>
            <a:off x="3497124" y="374025"/>
            <a:ext cx="5060175" cy="439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543282">
            <a:off x="8057212" y="3362065"/>
            <a:ext cx="1619200" cy="217081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>
            <p:ph idx="1" type="body"/>
          </p:nvPr>
        </p:nvSpPr>
        <p:spPr>
          <a:xfrm>
            <a:off x="819150" y="1990725"/>
            <a:ext cx="28563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no"/>
              <a:t>Målet med klassestrukturen</a:t>
            </a:r>
            <a:endParaRPr b="1"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o"/>
              <a:t>Alle klasser </a:t>
            </a:r>
            <a:r>
              <a:rPr lang="no"/>
              <a:t>har én tydelig arbeidsoppgave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o"/>
              <a:t>Fleksibel struktur (For eks. kan flere brikker legges til)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o"/>
              <a:t>GameManager håndterer interaksjon. Funksjonalitet styres av de andre klassene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Trello</a:t>
            </a:r>
            <a:endParaRPr/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no"/>
              <a:t>Bruksområder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o"/>
              <a:t>Oppbygging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543282">
            <a:off x="8057212" y="3362065"/>
            <a:ext cx="1619200" cy="2170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69250"/>
            <a:ext cx="8839202" cy="38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2150" y="1275350"/>
            <a:ext cx="6362700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Retrospektiv</a:t>
            </a:r>
            <a:endParaRPr/>
          </a:p>
        </p:txBody>
      </p:sp>
      <p:sp>
        <p:nvSpPr>
          <p:cNvPr id="178" name="Shape 178"/>
          <p:cNvSpPr txBox="1"/>
          <p:nvPr>
            <p:ph type="title"/>
          </p:nvPr>
        </p:nvSpPr>
        <p:spPr>
          <a:xfrm>
            <a:off x="1297050" y="2084575"/>
            <a:ext cx="6549900" cy="16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-"/>
            </a:pPr>
            <a:r>
              <a:rPr lang="no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Planlegging av prosjekt</a:t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-"/>
            </a:pPr>
            <a:r>
              <a:rPr lang="no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Rollefordeling</a:t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543282">
            <a:off x="8057212" y="3362065"/>
            <a:ext cx="1619200" cy="2170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Utfordringer og løsning </a:t>
            </a:r>
            <a:endParaRPr/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819150" y="1635550"/>
            <a:ext cx="7505700" cy="28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o" sz="1400"/>
              <a:t>Hva kan vi gjøre for å forhindre at utfordringer oppstår?</a:t>
            </a:r>
            <a:endParaRPr sz="1400"/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o" sz="1400"/>
              <a:t>Hva hvis noen dropper ut av faget?</a:t>
            </a:r>
            <a:endParaRPr sz="1400"/>
          </a:p>
          <a:p>
            <a:pPr indent="0" lvl="0" mar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543282">
            <a:off x="8057212" y="3362065"/>
            <a:ext cx="1619200" cy="2170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5463" y="2377975"/>
            <a:ext cx="4313075" cy="24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775" y="483725"/>
            <a:ext cx="7505700" cy="4214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esultat for nuke"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775" y="483725"/>
            <a:ext cx="2887574" cy="16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775" y="2934475"/>
            <a:ext cx="2352125" cy="17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